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78" r:id="rId3"/>
    <p:sldId id="279" r:id="rId4"/>
    <p:sldId id="280" r:id="rId5"/>
    <p:sldId id="256" r:id="rId6"/>
    <p:sldId id="261" r:id="rId7"/>
    <p:sldId id="257" r:id="rId8"/>
    <p:sldId id="258" r:id="rId9"/>
    <p:sldId id="259" r:id="rId10"/>
    <p:sldId id="262" r:id="rId11"/>
    <p:sldId id="265" r:id="rId12"/>
    <p:sldId id="266" r:id="rId13"/>
    <p:sldId id="263" r:id="rId14"/>
    <p:sldId id="274" r:id="rId15"/>
    <p:sldId id="269" r:id="rId16"/>
    <p:sldId id="270" r:id="rId17"/>
    <p:sldId id="267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200C-1C2F-4F25-852D-FDE7080F6310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412C-86FA-4571-B28C-5183C5EA8BB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69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D899-3613-48F5-B994-F83CFAFA12BD}" type="slidenum">
              <a:rPr lang="en-CA" smtClean="0"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D899-3613-48F5-B994-F83CFAFA12BD}" type="slidenum">
              <a:rPr lang="en-CA" smtClean="0"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D899-3613-48F5-B994-F83CFAFA12BD}" type="slidenum">
              <a:rPr lang="en-CA" smtClean="0"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D899-3613-48F5-B994-F83CFAFA12BD}" type="slidenum">
              <a:rPr lang="en-CA" smtClean="0"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412C-86FA-4571-B28C-5183C5EA8BB2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2CEC36-E8B2-4727-86CC-EA32C0995B87}" type="datetimeFigureOut">
              <a:rPr lang="en-CA" smtClean="0"/>
              <a:pPr/>
              <a:t>2013-12-03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984B2C-24FA-4E3B-9BE8-C035F36BE9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1873: The Canadian Government Creates the NWMP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400" dirty="0" smtClean="0"/>
              <a:t>To enforced the law and established a Canadian presence in the wild Northwest</a:t>
            </a:r>
          </a:p>
          <a:p>
            <a:pPr>
              <a:buFontTx/>
              <a:buChar char="-"/>
            </a:pPr>
            <a:r>
              <a:rPr lang="en-CA" dirty="0" smtClean="0"/>
              <a:t>paramilitary force </a:t>
            </a:r>
          </a:p>
          <a:p>
            <a:pPr>
              <a:buFontTx/>
              <a:buChar char="-"/>
            </a:pPr>
            <a:r>
              <a:rPr lang="en-CA" dirty="0" smtClean="0"/>
              <a:t>positive relations with Aboriginals</a:t>
            </a:r>
          </a:p>
          <a:p>
            <a:pPr>
              <a:buFontTx/>
              <a:buChar char="-"/>
            </a:pPr>
            <a:endParaRPr lang="en-CA" dirty="0" smtClean="0"/>
          </a:p>
          <a:p>
            <a:r>
              <a:rPr lang="en-CA" sz="2800" dirty="0" smtClean="0"/>
              <a:t>Specifically created to combat:</a:t>
            </a:r>
          </a:p>
          <a:p>
            <a:pPr>
              <a:buFontTx/>
              <a:buChar char="-"/>
            </a:pPr>
            <a:r>
              <a:rPr lang="en-CA" dirty="0" smtClean="0"/>
              <a:t>The American threat</a:t>
            </a:r>
          </a:p>
          <a:p>
            <a:pPr>
              <a:buFontTx/>
              <a:buChar char="-"/>
            </a:pPr>
            <a:r>
              <a:rPr lang="en-CA" dirty="0" smtClean="0"/>
              <a:t>The Whiskey trade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5" name="Picture 5" descr="nw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498" y="1628800"/>
            <a:ext cx="3294004" cy="452596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9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did the Government Want to Sign Treaties?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Government determined to open the Prairies to European and Canadian settlers</a:t>
            </a:r>
          </a:p>
          <a:p>
            <a:r>
              <a:rPr lang="en-CA" dirty="0" smtClean="0"/>
              <a:t>Government determined to gain control of land as quickly and as cheaply as possible</a:t>
            </a:r>
            <a:endParaRPr lang="en-CA" dirty="0"/>
          </a:p>
        </p:txBody>
      </p:sp>
      <p:pic>
        <p:nvPicPr>
          <p:cNvPr id="5" name="Content Placeholder 4" descr="John%20Macdonald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600400" cy="511256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the First Nations Signed Treaties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300" dirty="0" smtClean="0">
                <a:latin typeface="Franklin Gothic Medium" pitchFamily="34" charset="0"/>
              </a:rPr>
              <a:t>not enthusiastic about making these deals</a:t>
            </a:r>
          </a:p>
          <a:p>
            <a:r>
              <a:rPr lang="en-US" sz="2300" dirty="0" smtClean="0">
                <a:latin typeface="Franklin Gothic Medium" pitchFamily="34" charset="0"/>
              </a:rPr>
              <a:t>facing hunger issues due to the disappearing bison. </a:t>
            </a:r>
          </a:p>
          <a:p>
            <a:r>
              <a:rPr lang="en-US" sz="2300" dirty="0" smtClean="0">
                <a:latin typeface="Franklin Gothic Medium" pitchFamily="34" charset="0"/>
              </a:rPr>
              <a:t>recognized that they would have to share land  and wanted to make the best possible deal to secure the future of their people</a:t>
            </a:r>
          </a:p>
          <a:p>
            <a:pPr marL="457200" indent="-457200">
              <a:buAutoNum type="arabicPeriod"/>
            </a:pPr>
            <a:endParaRPr lang="en-US" sz="2300" dirty="0" smtClean="0">
              <a:latin typeface="Franklin Gothic Medium" pitchFamily="34" charset="0"/>
            </a:endParaRPr>
          </a:p>
          <a:p>
            <a:endParaRPr lang="en-US" sz="2300" dirty="0" smtClean="0">
              <a:latin typeface="Franklin Gothic Medium" pitchFamily="34" charset="0"/>
            </a:endParaRPr>
          </a:p>
          <a:p>
            <a:endParaRPr lang="en-US" sz="2300" dirty="0" smtClean="0">
              <a:latin typeface="Franklin Gothic Medium" pitchFamily="34" charset="0"/>
            </a:endParaRPr>
          </a:p>
          <a:p>
            <a:endParaRPr lang="en-US" sz="2300" dirty="0" smtClean="0">
              <a:latin typeface="Franklin Gothic Medium" pitchFamily="34" charset="0"/>
            </a:endParaRPr>
          </a:p>
          <a:p>
            <a:endParaRPr lang="en-US" sz="2300" dirty="0" smtClean="0">
              <a:latin typeface="Franklin Gothic Medium" pitchFamily="34" charset="0"/>
            </a:endParaRPr>
          </a:p>
          <a:p>
            <a:endParaRPr lang="en-US" sz="2300" dirty="0" smtClean="0">
              <a:latin typeface="Franklin Gothic Medium" pitchFamily="34" charset="0"/>
            </a:endParaRPr>
          </a:p>
          <a:p>
            <a:endParaRPr lang="en-US" sz="2300" dirty="0" smtClean="0">
              <a:latin typeface="Franklin Gothic Medium" pitchFamily="34" charset="0"/>
            </a:endParaRPr>
          </a:p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9" name="Picture 6" descr="Cree examining map."/>
          <p:cNvPicPr>
            <a:picLocks noChangeAspect="1" noChangeArrowheads="1"/>
          </p:cNvPicPr>
          <p:nvPr/>
        </p:nvPicPr>
        <p:blipFill>
          <a:blip r:embed="rId3" cstate="print"/>
          <a:srcRect l="9972" r="9972"/>
          <a:stretch>
            <a:fillRect/>
          </a:stretch>
        </p:blipFill>
        <p:spPr bwMode="auto">
          <a:xfrm>
            <a:off x="3347864" y="836712"/>
            <a:ext cx="5400600" cy="47525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59832" y="566124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Cree examining document showing treaty boundaries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Painting of Treaty Line being Drawn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Franklin Gothic Medium" pitchFamily="34" charset="0"/>
              </a:rPr>
              <a:t>Thought they were making an exchange- sharing the land for protection and support of their people</a:t>
            </a:r>
          </a:p>
          <a:p>
            <a:r>
              <a:rPr lang="en-US" sz="2800" dirty="0" smtClean="0">
                <a:latin typeface="Franklin Gothic Medium" pitchFamily="34" charset="0"/>
              </a:rPr>
              <a:t>Did not recognize that treaties would be permanent – bargained on good faith of someone’s word</a:t>
            </a:r>
          </a:p>
          <a:p>
            <a:r>
              <a:rPr lang="en-US" sz="2800" dirty="0" smtClean="0">
                <a:latin typeface="Franklin Gothic Medium" pitchFamily="34" charset="0"/>
              </a:rPr>
              <a:t>No concept of Private property</a:t>
            </a:r>
          </a:p>
          <a:p>
            <a:r>
              <a:rPr lang="en-US" sz="2800" dirty="0" smtClean="0">
                <a:latin typeface="Franklin Gothic Medium" pitchFamily="34" charset="0"/>
              </a:rPr>
              <a:t>Land was sacred</a:t>
            </a:r>
          </a:p>
          <a:p>
            <a:endParaRPr lang="en-CA" dirty="0"/>
          </a:p>
        </p:txBody>
      </p:sp>
      <p:pic>
        <p:nvPicPr>
          <p:cNvPr id="11" name="Picture Placeholder 10" descr="hor10_eguide_p05-10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8560" r="856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did First Nations Receive from Treaties?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Agreed to share land in exchange for specific rights</a:t>
            </a:r>
          </a:p>
          <a:p>
            <a:r>
              <a:rPr lang="en-CA" dirty="0" smtClean="0"/>
              <a:t>In general:</a:t>
            </a:r>
          </a:p>
          <a:p>
            <a:pPr>
              <a:buFontTx/>
              <a:buChar char="-"/>
            </a:pPr>
            <a:r>
              <a:rPr lang="en-CA" sz="2400" dirty="0" smtClean="0"/>
              <a:t>Access to resources, health care (6), education</a:t>
            </a:r>
          </a:p>
          <a:p>
            <a:pPr>
              <a:buFontTx/>
              <a:buChar char="-"/>
            </a:pPr>
            <a:r>
              <a:rPr lang="en-CA" sz="2400" dirty="0" smtClean="0"/>
              <a:t>Right to hunt, to fish, to self government</a:t>
            </a:r>
          </a:p>
          <a:p>
            <a:pPr>
              <a:buFontTx/>
              <a:buChar char="-"/>
            </a:pPr>
            <a:r>
              <a:rPr lang="en-CA" sz="2400" dirty="0" smtClean="0"/>
              <a:t>Reservation land for each family to farm</a:t>
            </a:r>
          </a:p>
          <a:p>
            <a:pPr>
              <a:buFontTx/>
              <a:buChar char="-"/>
            </a:pPr>
            <a:r>
              <a:rPr lang="en-CA" sz="2400" dirty="0" smtClean="0"/>
              <a:t>Farm tools and assistance</a:t>
            </a:r>
          </a:p>
          <a:p>
            <a:pPr>
              <a:buFontTx/>
              <a:buChar char="-"/>
            </a:pPr>
            <a:r>
              <a:rPr lang="en-CA" sz="2400" dirty="0" smtClean="0"/>
              <a:t>Land amounts dependent upon treaty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Role of the NWMP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Government exploited that trusting relationship</a:t>
            </a:r>
          </a:p>
          <a:p>
            <a:pPr>
              <a:buFontTx/>
              <a:buChar char="-"/>
            </a:pPr>
            <a:r>
              <a:rPr lang="en-CA" sz="2400" dirty="0" smtClean="0"/>
              <a:t> in charge of escorting First Nations from traditional territories to reservations</a:t>
            </a:r>
          </a:p>
          <a:p>
            <a:pPr>
              <a:buFontTx/>
              <a:buChar char="-"/>
            </a:pPr>
            <a:r>
              <a:rPr lang="en-CA" sz="2400" dirty="0" smtClean="0"/>
              <a:t>Influenced FN to sign treaties</a:t>
            </a:r>
          </a:p>
        </p:txBody>
      </p:sp>
      <p:pic>
        <p:nvPicPr>
          <p:cNvPr id="5" name="Picture 5" descr="nw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844345" cy="4788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Main Problem with FN Reservation Farms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First Nations excepted to farm like Europeans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One of the key conditions in the Prairie treaties was that the federal government would provide farming tools, seeds, animals, and instruction.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</a:t>
            </a:r>
            <a:r>
              <a:rPr lang="en-US" dirty="0" smtClean="0"/>
              <a:t>, in most cases, this farming assistance was never given.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Problems with Fn Reservation Farms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sz="2800" dirty="0" smtClean="0"/>
              <a:t>Most had no experience</a:t>
            </a:r>
          </a:p>
          <a:p>
            <a:pPr>
              <a:buFontTx/>
              <a:buChar char="-"/>
            </a:pPr>
            <a:r>
              <a:rPr lang="en-US" sz="2800" dirty="0" smtClean="0"/>
              <a:t>Prairie soil hard and dry</a:t>
            </a:r>
          </a:p>
          <a:p>
            <a:pPr>
              <a:buFontTx/>
              <a:buChar char="-"/>
            </a:pPr>
            <a:r>
              <a:rPr lang="en-US" sz="2800" dirty="0" smtClean="0"/>
              <a:t>Seed was sent too late in the year to plant</a:t>
            </a:r>
          </a:p>
          <a:p>
            <a:pPr>
              <a:buFontTx/>
              <a:buChar char="-"/>
            </a:pPr>
            <a:r>
              <a:rPr lang="en-US" sz="2800" dirty="0" smtClean="0"/>
              <a:t>had to sow seed by hand and harvest their pitiful crops with hand tools.</a:t>
            </a:r>
          </a:p>
          <a:p>
            <a:endParaRPr lang="en-CA" dirty="0"/>
          </a:p>
        </p:txBody>
      </p:sp>
      <p:pic>
        <p:nvPicPr>
          <p:cNvPr id="9" name="Picture 5" descr="after_treaties_farming_im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17646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Problems with Reservation Farms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Oxen provided could not pull plows</a:t>
            </a:r>
          </a:p>
          <a:p>
            <a:pPr>
              <a:buFontTx/>
              <a:buChar char="-"/>
            </a:pPr>
            <a:r>
              <a:rPr lang="en-US" sz="3200" dirty="0" smtClean="0"/>
              <a:t>Forbidden to use steam-powered threshing machines after a harvest</a:t>
            </a:r>
          </a:p>
          <a:p>
            <a:pPr>
              <a:buFontTx/>
              <a:buChar char="-"/>
            </a:pPr>
            <a:r>
              <a:rPr lang="en-US" sz="3200" dirty="0" smtClean="0"/>
              <a:t>Plows poorly made 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7" name="Content Placeholder 6" descr="hand plow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4320480" cy="511256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the government want farms to fail?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Indian Commissioner </a:t>
            </a:r>
            <a:r>
              <a:rPr lang="en-CA" dirty="0" err="1" smtClean="0"/>
              <a:t>Hayter</a:t>
            </a:r>
            <a:r>
              <a:rPr lang="en-CA" dirty="0" smtClean="0"/>
              <a:t> Reed’s attitude illustrated the government’s view: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He believed it was “</a:t>
            </a:r>
            <a:r>
              <a:rPr lang="en-CA" dirty="0" smtClean="0"/>
              <a:t>unnatural” for First Nations to use machinery</a:t>
            </a:r>
            <a:r>
              <a:rPr lang="en-CA" dirty="0" smtClean="0"/>
              <a:t>-</a:t>
            </a:r>
          </a:p>
          <a:p>
            <a:pPr lvl="1"/>
            <a:r>
              <a:rPr lang="en-CA" dirty="0" smtClean="0"/>
              <a:t>although </a:t>
            </a:r>
            <a:r>
              <a:rPr lang="en-CA" dirty="0" smtClean="0"/>
              <a:t>it is impossible to grow and harvest sustainable amounts of wheat without it</a:t>
            </a:r>
          </a:p>
          <a:p>
            <a:pPr marL="274320" lvl="1" indent="0">
              <a:buNone/>
            </a:pPr>
            <a:endParaRPr lang="en-CA" dirty="0" smtClean="0"/>
          </a:p>
          <a:p>
            <a:r>
              <a:rPr lang="en-CA" dirty="0" smtClean="0"/>
              <a:t>If they grew more than they needed, they were planting too much and wasting crops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Government got the upper hand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1900, most FN abandoned farming</a:t>
            </a:r>
          </a:p>
          <a:p>
            <a:r>
              <a:rPr lang="en-US" dirty="0" smtClean="0"/>
              <a:t> The aboriginal people had to rely on food handouts in order to survive. </a:t>
            </a:r>
          </a:p>
          <a:p>
            <a:r>
              <a:rPr lang="en-US" dirty="0" smtClean="0"/>
              <a:t>The government used food to control the Native people and would not give it to people who they saw as troublemakers. </a:t>
            </a:r>
          </a:p>
          <a:p>
            <a:endParaRPr lang="en-CA" dirty="0"/>
          </a:p>
        </p:txBody>
      </p:sp>
      <p:pic>
        <p:nvPicPr>
          <p:cNvPr id="8" name="Content Placeholder 7" descr="imagesCA9X9YR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320480" cy="482453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Cypress Hills Massacre 1873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American </a:t>
            </a:r>
            <a:r>
              <a:rPr lang="en-CA" sz="2800" dirty="0" err="1" smtClean="0"/>
              <a:t>wolfers</a:t>
            </a:r>
            <a:r>
              <a:rPr lang="en-CA" sz="2800" dirty="0" smtClean="0"/>
              <a:t> attacked a group of </a:t>
            </a:r>
            <a:r>
              <a:rPr lang="en-CA" sz="2800" dirty="0" err="1" smtClean="0"/>
              <a:t>Nakoda</a:t>
            </a:r>
            <a:r>
              <a:rPr lang="en-CA" sz="2800" dirty="0" smtClean="0"/>
              <a:t> camping in Cypress Hills</a:t>
            </a:r>
          </a:p>
          <a:p>
            <a:pPr>
              <a:buFontTx/>
              <a:buChar char="-"/>
            </a:pPr>
            <a:r>
              <a:rPr lang="en-CA" dirty="0" smtClean="0"/>
              <a:t>Killed 20 because they thought the </a:t>
            </a:r>
            <a:r>
              <a:rPr lang="en-CA" dirty="0" err="1" smtClean="0"/>
              <a:t>Nakoda</a:t>
            </a:r>
            <a:r>
              <a:rPr lang="en-CA" dirty="0" smtClean="0"/>
              <a:t> stole horses</a:t>
            </a:r>
          </a:p>
          <a:p>
            <a:pPr>
              <a:buFontTx/>
              <a:buChar char="-"/>
            </a:pP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Reaction </a:t>
            </a:r>
          </a:p>
          <a:p>
            <a:pPr>
              <a:buFontTx/>
              <a:buChar char="-"/>
            </a:pPr>
            <a:r>
              <a:rPr lang="en-US" dirty="0" smtClean="0"/>
              <a:t>People feared the West</a:t>
            </a:r>
          </a:p>
          <a:p>
            <a:pPr>
              <a:buFontTx/>
              <a:buChar char="-"/>
            </a:pPr>
            <a:r>
              <a:rPr lang="en-US" dirty="0" smtClean="0"/>
              <a:t>prompted the NWMP to step up their efforts to clear the prairies of American traders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5" name="Picture 5" descr="cypresshi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960440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69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Great March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CA" sz="3200" dirty="0" smtClean="0"/>
              <a:t>An effort to establish order in the lawless prairies</a:t>
            </a:r>
          </a:p>
          <a:p>
            <a:pPr>
              <a:buNone/>
            </a:pPr>
            <a:r>
              <a:rPr lang="en-CA" dirty="0" smtClean="0"/>
              <a:t>- 	Winnipeg to Fort Whoop-Up</a:t>
            </a:r>
          </a:p>
          <a:p>
            <a:pPr>
              <a:buFontTx/>
              <a:buChar char="-"/>
            </a:pPr>
            <a:r>
              <a:rPr lang="en-CA" dirty="0" smtClean="0"/>
              <a:t> </a:t>
            </a:r>
            <a:r>
              <a:rPr lang="en-CA" dirty="0" smtClean="0"/>
              <a:t>275 </a:t>
            </a:r>
            <a:r>
              <a:rPr lang="en-CA" dirty="0" smtClean="0"/>
              <a:t>NWMP</a:t>
            </a:r>
          </a:p>
          <a:p>
            <a:pPr>
              <a:buFontTx/>
              <a:buChar char="-"/>
            </a:pPr>
            <a:r>
              <a:rPr lang="en-CA" dirty="0" smtClean="0"/>
              <a:t>Their job was to suppress the whisky trade and bring law and order to the west</a:t>
            </a:r>
          </a:p>
          <a:p>
            <a:pPr>
              <a:buFontTx/>
              <a:buChar char="-"/>
            </a:pPr>
            <a:r>
              <a:rPr lang="en-CA" dirty="0" smtClean="0"/>
              <a:t>to protect the First Nations </a:t>
            </a:r>
          </a:p>
          <a:p>
            <a:endParaRPr lang="en-CA" dirty="0"/>
          </a:p>
        </p:txBody>
      </p:sp>
      <p:pic>
        <p:nvPicPr>
          <p:cNvPr id="5" name="Content Placeholder 6" descr="nwm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816424" cy="4536504"/>
          </a:xfrm>
        </p:spPr>
      </p:pic>
    </p:spTree>
    <p:extLst>
      <p:ext uri="{BB962C8B-B14F-4D97-AF65-F5344CB8AC3E}">
        <p14:creationId xmlns:p14="http://schemas.microsoft.com/office/powerpoint/2010/main" val="358919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Arrived at Fort Whoop-Up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 smtClean="0"/>
              <a:t>First Nations groups were starving</a:t>
            </a:r>
          </a:p>
          <a:p>
            <a:r>
              <a:rPr lang="en-CA" sz="2400" dirty="0" smtClean="0"/>
              <a:t>American traders had fled</a:t>
            </a:r>
          </a:p>
          <a:p>
            <a:r>
              <a:rPr lang="en-CA" sz="2400" dirty="0" smtClean="0"/>
              <a:t>The First Nations, for a time, welcomed the protective presence of the NWMP </a:t>
            </a:r>
          </a:p>
          <a:p>
            <a:r>
              <a:rPr lang="en-CA" sz="2400" dirty="0" smtClean="0"/>
              <a:t>Continued to patrol the North-West Territories for the next 30 years</a:t>
            </a:r>
          </a:p>
          <a:p>
            <a:endParaRPr lang="en-CA" dirty="0"/>
          </a:p>
        </p:txBody>
      </p:sp>
      <p:pic>
        <p:nvPicPr>
          <p:cNvPr id="5" name="Content Placeholder 8" descr="NWMP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916832"/>
            <a:ext cx="3456384" cy="4032448"/>
          </a:xfrm>
        </p:spPr>
      </p:pic>
    </p:spTree>
    <p:extLst>
      <p:ext uri="{BB962C8B-B14F-4D97-AF65-F5344CB8AC3E}">
        <p14:creationId xmlns:p14="http://schemas.microsoft.com/office/powerpoint/2010/main" val="271191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Canadian treaties with prairies first nations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Numbered Treaties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Treaties Represent?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Franklin Gothic Medium" pitchFamily="34" charset="0"/>
              </a:rPr>
              <a:t>Negotiated rights between then Crown (Federal Government) and First Nations peoples.</a:t>
            </a:r>
          </a:p>
          <a:p>
            <a:r>
              <a:rPr lang="en-US" sz="2800" dirty="0" smtClean="0">
                <a:latin typeface="Franklin Gothic Medium" pitchFamily="34" charset="0"/>
              </a:rPr>
              <a:t>It is a “trust relationship” that exists between the Crown and First Nation peoples.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Franklin Gothic Medium" pitchFamily="34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Each group trusting the other will fulfill their obligations as stated in the Treaty.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Numbered Treaties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Also called the Land Cession or Post-Confederation Treaties </a:t>
            </a:r>
          </a:p>
          <a:p>
            <a:pPr>
              <a:buFontTx/>
              <a:buChar char="-"/>
            </a:pPr>
            <a:r>
              <a:rPr lang="en-CA" dirty="0" smtClean="0"/>
              <a:t>Seven signed between 1871 and 1877 </a:t>
            </a:r>
            <a:r>
              <a:rPr lang="en-US" dirty="0" smtClean="0"/>
              <a:t>with aboriginal groups on the Canadian prairies</a:t>
            </a:r>
            <a:endParaRPr lang="en-CA" dirty="0" smtClean="0"/>
          </a:p>
          <a:p>
            <a:pPr>
              <a:buFontTx/>
              <a:buChar char="-"/>
            </a:pPr>
            <a:r>
              <a:rPr lang="en-CA" dirty="0" smtClean="0"/>
              <a:t> granted the federal government large tracts of land throughout the Prairies, Canadian North and Northwestern Ontario for white settlement and industrial use.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7" descr="treaties 1_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treaties 6_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250</TotalTime>
  <Words>712</Words>
  <Application>Microsoft Macintosh PowerPoint</Application>
  <PresentationFormat>On-screen Show (4:3)</PresentationFormat>
  <Paragraphs>113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1873: The Canadian Government Creates the NWMP</vt:lpstr>
      <vt:lpstr>Cypress Hills Massacre 1873</vt:lpstr>
      <vt:lpstr>The Great March</vt:lpstr>
      <vt:lpstr>Arrived at Fort Whoop-Up</vt:lpstr>
      <vt:lpstr>The Numbered Treaties</vt:lpstr>
      <vt:lpstr>What do Treaties Represent?</vt:lpstr>
      <vt:lpstr>The Numbered Treaties</vt:lpstr>
      <vt:lpstr>PowerPoint Presentation</vt:lpstr>
      <vt:lpstr>PowerPoint Presentation</vt:lpstr>
      <vt:lpstr>Why did the Government Want to Sign Treaties?</vt:lpstr>
      <vt:lpstr>Why the First Nations Signed Treaties</vt:lpstr>
      <vt:lpstr>Painting of Treaty Line being Drawn</vt:lpstr>
      <vt:lpstr>What did First Nations Receive from Treaties?</vt:lpstr>
      <vt:lpstr>The Role of the NWMP</vt:lpstr>
      <vt:lpstr>The Main Problem with FN Reservation Farms </vt:lpstr>
      <vt:lpstr>Problems with Fn Reservation Farms</vt:lpstr>
      <vt:lpstr>Problems with Reservation Farms</vt:lpstr>
      <vt:lpstr>Did the government want farms to fail?</vt:lpstr>
      <vt:lpstr>Government got the upper hand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Numbered Treaties</dc:title>
  <dc:creator>Ashley</dc:creator>
  <cp:lastModifiedBy>Robyn Issel</cp:lastModifiedBy>
  <cp:revision>25</cp:revision>
  <dcterms:created xsi:type="dcterms:W3CDTF">2012-04-29T22:46:29Z</dcterms:created>
  <dcterms:modified xsi:type="dcterms:W3CDTF">2013-12-04T05:56:29Z</dcterms:modified>
</cp:coreProperties>
</file>