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59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771A30B-863D-498D-A951-9C1F41041406}" type="datetimeFigureOut">
              <a:rPr lang="en-US" smtClean="0"/>
              <a:t>9/30/2013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AD9CCDC-3661-4403-8669-DBD7E326F8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71A30B-863D-498D-A951-9C1F41041406}" type="datetimeFigureOut">
              <a:rPr lang="en-US" smtClean="0"/>
              <a:t>9/30/2013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D9CCDC-3661-4403-8669-DBD7E326F8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71A30B-863D-498D-A951-9C1F41041406}" type="datetimeFigureOut">
              <a:rPr lang="en-US" smtClean="0"/>
              <a:t>9/30/2013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D9CCDC-3661-4403-8669-DBD7E326F8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71A30B-863D-498D-A951-9C1F41041406}" type="datetimeFigureOut">
              <a:rPr lang="en-US" smtClean="0"/>
              <a:t>9/30/2013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D9CCDC-3661-4403-8669-DBD7E326F89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71A30B-863D-498D-A951-9C1F41041406}" type="datetimeFigureOut">
              <a:rPr lang="en-US" smtClean="0"/>
              <a:t>9/30/2013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D9CCDC-3661-4403-8669-DBD7E326F89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71A30B-863D-498D-A951-9C1F41041406}" type="datetimeFigureOut">
              <a:rPr lang="en-US" smtClean="0"/>
              <a:t>9/30/2013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D9CCDC-3661-4403-8669-DBD7E326F89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71A30B-863D-498D-A951-9C1F41041406}" type="datetimeFigureOut">
              <a:rPr lang="en-US" smtClean="0"/>
              <a:t>9/30/2013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D9CCDC-3661-4403-8669-DBD7E326F89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71A30B-863D-498D-A951-9C1F41041406}" type="datetimeFigureOut">
              <a:rPr lang="en-US" smtClean="0"/>
              <a:t>9/30/2013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D9CCDC-3661-4403-8669-DBD7E326F89A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71A30B-863D-498D-A951-9C1F41041406}" type="datetimeFigureOut">
              <a:rPr lang="en-US" smtClean="0"/>
              <a:t>9/30/2013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D9CCDC-3661-4403-8669-DBD7E326F8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771A30B-863D-498D-A951-9C1F41041406}" type="datetimeFigureOut">
              <a:rPr lang="en-US" smtClean="0"/>
              <a:t>9/30/2013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D9CCDC-3661-4403-8669-DBD7E326F89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771A30B-863D-498D-A951-9C1F41041406}" type="datetimeFigureOut">
              <a:rPr lang="en-US" smtClean="0"/>
              <a:t>9/30/2013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AD9CCDC-3661-4403-8669-DBD7E326F89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771A30B-863D-498D-A951-9C1F41041406}" type="datetimeFigureOut">
              <a:rPr lang="en-US" smtClean="0"/>
              <a:t>9/30/2013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AD9CCDC-3661-4403-8669-DBD7E326F89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Hazard Recognition: </a:t>
            </a:r>
            <a:r>
              <a:rPr lang="en-US" sz="4000" dirty="0" smtClean="0"/>
              <a:t>How to be </a:t>
            </a:r>
            <a:r>
              <a:rPr lang="en-US" sz="4000" dirty="0" err="1" smtClean="0"/>
              <a:t>PROactive</a:t>
            </a:r>
            <a:r>
              <a:rPr lang="en-US" sz="4000" dirty="0" smtClean="0"/>
              <a:t> in the workplace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0944815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 hazard is an action or situation that could cause injury or death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hazard???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4890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Physical—accidents or physical trauma</a:t>
            </a:r>
          </a:p>
          <a:p>
            <a:endParaRPr lang="en-US" dirty="0"/>
          </a:p>
          <a:p>
            <a:r>
              <a:rPr lang="en-US" dirty="0" smtClean="0"/>
              <a:t>Chemical—burns, rashes or illness from exposure</a:t>
            </a:r>
          </a:p>
          <a:p>
            <a:endParaRPr lang="en-US" dirty="0"/>
          </a:p>
          <a:p>
            <a:r>
              <a:rPr lang="en-US" dirty="0" smtClean="0"/>
              <a:t>Ergonomic—involve injuries from repetitive motions, improper lifting, overextending</a:t>
            </a:r>
          </a:p>
          <a:p>
            <a:endParaRPr lang="en-US" dirty="0"/>
          </a:p>
          <a:p>
            <a:r>
              <a:rPr lang="en-US" dirty="0" smtClean="0"/>
              <a:t>Biological—exposure to germs, bacteria etc. (needles, insects, poisonous plants)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are some possible workplace hazards?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9191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Recognition– SEE IT</a:t>
            </a:r>
          </a:p>
          <a:p>
            <a:endParaRPr lang="en-US" dirty="0"/>
          </a:p>
          <a:p>
            <a:r>
              <a:rPr lang="en-US" dirty="0" smtClean="0"/>
              <a:t>Evaluation—THINK IT</a:t>
            </a:r>
          </a:p>
          <a:p>
            <a:endParaRPr lang="en-US" dirty="0"/>
          </a:p>
          <a:p>
            <a:r>
              <a:rPr lang="en-US" dirty="0" smtClean="0"/>
              <a:t>Control—DO IT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Hazard control in 3 easy steps: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8657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Q. What is unsafe?</a:t>
            </a:r>
          </a:p>
          <a:p>
            <a:endParaRPr lang="en-US" dirty="0"/>
          </a:p>
          <a:p>
            <a:r>
              <a:rPr lang="en-US" dirty="0" smtClean="0"/>
              <a:t>Q. How many unsafe acts or conditions are there?</a:t>
            </a:r>
          </a:p>
          <a:p>
            <a:endParaRPr lang="en-US" dirty="0"/>
          </a:p>
          <a:p>
            <a:r>
              <a:rPr lang="en-US" dirty="0" smtClean="0"/>
              <a:t>Q. What are the hazards?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See it: Questions to ask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5211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Q. Why is it a hazardous situation?</a:t>
            </a:r>
          </a:p>
          <a:p>
            <a:endParaRPr lang="en-US" dirty="0"/>
          </a:p>
          <a:p>
            <a:r>
              <a:rPr lang="en-US" dirty="0" smtClean="0"/>
              <a:t>Q. What is creating the hazard?</a:t>
            </a:r>
          </a:p>
          <a:p>
            <a:endParaRPr lang="en-US" dirty="0"/>
          </a:p>
          <a:p>
            <a:r>
              <a:rPr lang="en-US" dirty="0" smtClean="0"/>
              <a:t>Q. What injuries could occur?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Think it: Questions to ask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2476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Q. What could be done to prevent an accident from occurring?</a:t>
            </a:r>
          </a:p>
          <a:p>
            <a:endParaRPr lang="en-US" dirty="0"/>
          </a:p>
          <a:p>
            <a:r>
              <a:rPr lang="en-US" dirty="0" smtClean="0"/>
              <a:t>Q. What could MINIMIZE the risk?</a:t>
            </a:r>
          </a:p>
          <a:p>
            <a:endParaRPr lang="en-US" dirty="0"/>
          </a:p>
          <a:p>
            <a:r>
              <a:rPr lang="en-US" dirty="0" smtClean="0"/>
              <a:t>Q. What could be done to eliminate or minimize the hazard?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it: Questions to ask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422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592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</TotalTime>
  <Words>186</Words>
  <Application>Microsoft Office PowerPoint</Application>
  <PresentationFormat>On-screen Show (4:3)</PresentationFormat>
  <Paragraphs>35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Concourse</vt:lpstr>
      <vt:lpstr>Hazard Recognition: How to be PROactive in the workplace</vt:lpstr>
      <vt:lpstr>What is a hazard???</vt:lpstr>
      <vt:lpstr>What are some possible workplace hazards?</vt:lpstr>
      <vt:lpstr>Hazard control in 3 easy steps:</vt:lpstr>
      <vt:lpstr>See it: Questions to ask</vt:lpstr>
      <vt:lpstr>Think it: Questions to ask</vt:lpstr>
      <vt:lpstr>Do it: Questions to ask</vt:lpstr>
      <vt:lpstr>PowerPoint Presentation</vt:lpstr>
    </vt:vector>
  </TitlesOfParts>
  <Company>School District No.51 (Boundary)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Hazard Recognition: How to be PROactive in the workplace</dc:title>
  <dc:creator>Robyn Grey</dc:creator>
  <cp:lastModifiedBy>Robyn Grey</cp:lastModifiedBy>
  <cp:revision>1</cp:revision>
  <dcterms:created xsi:type="dcterms:W3CDTF">2013-09-30T17:26:00Z</dcterms:created>
  <dcterms:modified xsi:type="dcterms:W3CDTF">2013-09-30T17:35:21Z</dcterms:modified>
</cp:coreProperties>
</file>