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A7E1B0B-7241-490C-9D7E-0874C3A3E85B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0B50767-54AE-41F4-8521-DB21DB98050F}" type="datetimeFigureOut">
              <a:rPr lang="en-CA" smtClean="0"/>
              <a:t>16/01/2014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Budgets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Jan 15th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Handout 7-1: </a:t>
            </a:r>
            <a:br>
              <a:rPr lang="en-CA" dirty="0" smtClean="0"/>
            </a:br>
            <a:r>
              <a:rPr lang="en-CA" dirty="0" smtClean="0"/>
              <a:t>“My Current Monthly Budget”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much of your expenses are based on needs and how much on wants?</a:t>
            </a:r>
          </a:p>
          <a:p>
            <a:endParaRPr lang="en-CA" dirty="0"/>
          </a:p>
          <a:p>
            <a:r>
              <a:rPr lang="en-CA" dirty="0" smtClean="0"/>
              <a:t>How can a budget like this help you achieve your life and personal goals?</a:t>
            </a:r>
          </a:p>
          <a:p>
            <a:pPr lvl="1"/>
            <a:r>
              <a:rPr lang="en-CA" dirty="0" smtClean="0"/>
              <a:t>The skills you learn in balancing a simple budget and managing your finances can help you manage your money and avoid financial problems in the future.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Handout 7-2:</a:t>
            </a:r>
            <a:br>
              <a:rPr lang="en-CA" dirty="0" smtClean="0"/>
            </a:br>
            <a:r>
              <a:rPr lang="en-CA" dirty="0" smtClean="0"/>
              <a:t>Case Study Sean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Review the story and the budget</a:t>
            </a:r>
          </a:p>
          <a:p>
            <a:r>
              <a:rPr lang="en-CA" dirty="0" smtClean="0"/>
              <a:t>Answer the questions on the handout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Handout 7-2:</a:t>
            </a:r>
            <a:br>
              <a:rPr lang="en-CA" dirty="0" smtClean="0"/>
            </a:br>
            <a:r>
              <a:rPr lang="en-CA" dirty="0" smtClean="0"/>
              <a:t>Case Study Sean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What unexpected expenses did Sean have to prepare for</a:t>
            </a:r>
            <a:r>
              <a:rPr lang="en-CA" dirty="0" smtClean="0"/>
              <a:t>?</a:t>
            </a:r>
          </a:p>
          <a:p>
            <a:pPr marL="411480" lvl="1" indent="0">
              <a:buNone/>
            </a:pPr>
            <a:endParaRPr lang="en-CA" dirty="0" smtClean="0"/>
          </a:p>
          <a:p>
            <a:r>
              <a:rPr lang="en-CA" sz="2800" dirty="0" smtClean="0"/>
              <a:t>How did Sean’s income compare with his expectations</a:t>
            </a:r>
            <a:r>
              <a:rPr lang="en-CA" sz="2800" dirty="0" smtClean="0"/>
              <a:t>?</a:t>
            </a:r>
            <a:endParaRPr lang="en-C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Handout 7-2:</a:t>
            </a:r>
            <a:br>
              <a:rPr lang="en-CA" dirty="0" smtClean="0"/>
            </a:br>
            <a:r>
              <a:rPr lang="en-CA" dirty="0" smtClean="0"/>
              <a:t>Case Study Sean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Does Sean have  a surplus or a deficit in his budget?</a:t>
            </a:r>
          </a:p>
          <a:p>
            <a:pPr marL="411480" lvl="1" indent="0">
              <a:buNone/>
            </a:pPr>
            <a:endParaRPr lang="en-CA" dirty="0"/>
          </a:p>
          <a:p>
            <a:r>
              <a:rPr lang="en-CA" sz="2800" dirty="0" smtClean="0"/>
              <a:t>How could Sean adjust his budget to avoid spending more than he makes</a:t>
            </a:r>
            <a:r>
              <a:rPr lang="en-CA" sz="2800" dirty="0" smtClean="0"/>
              <a:t>?</a:t>
            </a:r>
            <a:endParaRPr lang="en-C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Handout 7-2:</a:t>
            </a:r>
            <a:br>
              <a:rPr lang="en-CA" dirty="0" smtClean="0"/>
            </a:br>
            <a:r>
              <a:rPr lang="en-CA" dirty="0" smtClean="0"/>
              <a:t>Case Study Sean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How could Sean have been better prepared for leaving school and living on his own?</a:t>
            </a:r>
          </a:p>
          <a:p>
            <a:pPr lvl="1"/>
            <a:r>
              <a:rPr lang="en-CA" dirty="0" smtClean="0"/>
              <a:t>He could have done </a:t>
            </a:r>
            <a:r>
              <a:rPr lang="en-CA" b="1" dirty="0" smtClean="0"/>
              <a:t>more research </a:t>
            </a:r>
            <a:r>
              <a:rPr lang="en-CA" dirty="0" smtClean="0"/>
              <a:t>about the costs of living on his own and what income he could </a:t>
            </a:r>
            <a:r>
              <a:rPr lang="en-CA" dirty="0" smtClean="0"/>
              <a:t>expect</a:t>
            </a:r>
          </a:p>
          <a:p>
            <a:pPr lvl="1"/>
            <a:endParaRPr lang="en-CA" dirty="0" smtClean="0"/>
          </a:p>
          <a:p>
            <a:pPr lvl="1"/>
            <a:r>
              <a:rPr lang="en-CA" dirty="0"/>
              <a:t>T</a:t>
            </a:r>
            <a:r>
              <a:rPr lang="en-CA" dirty="0" smtClean="0"/>
              <a:t>ried to line up a job </a:t>
            </a:r>
            <a:r>
              <a:rPr lang="en-CA" b="1" dirty="0" smtClean="0"/>
              <a:t>before</a:t>
            </a:r>
            <a:r>
              <a:rPr lang="en-CA" dirty="0" smtClean="0"/>
              <a:t> leaving </a:t>
            </a:r>
            <a:r>
              <a:rPr lang="en-CA" dirty="0" smtClean="0"/>
              <a:t>home</a:t>
            </a:r>
          </a:p>
          <a:p>
            <a:pPr lvl="1"/>
            <a:endParaRPr lang="en-CA" dirty="0" smtClean="0"/>
          </a:p>
          <a:p>
            <a:pPr lvl="1"/>
            <a:r>
              <a:rPr lang="en-CA" b="1" dirty="0" smtClean="0"/>
              <a:t>Increased his skills </a:t>
            </a:r>
            <a:r>
              <a:rPr lang="en-CA" dirty="0" smtClean="0"/>
              <a:t>to make it easier to find a job,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Handout 7-2:</a:t>
            </a:r>
            <a:br>
              <a:rPr lang="en-CA" dirty="0" smtClean="0"/>
            </a:br>
            <a:r>
              <a:rPr lang="en-CA" dirty="0" smtClean="0"/>
              <a:t>Case Study Sean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Why didn’t Sean prepare more thoroughly for leaving home?</a:t>
            </a:r>
          </a:p>
          <a:p>
            <a:pPr lvl="1"/>
            <a:r>
              <a:rPr lang="en-CA" dirty="0" smtClean="0"/>
              <a:t>It takes time and effort to research future income and expenses, and he was excited about the prospect of living on </a:t>
            </a:r>
            <a:r>
              <a:rPr lang="en-CA" smtClean="0"/>
              <a:t>his </a:t>
            </a:r>
            <a:r>
              <a:rPr lang="en-CA" smtClean="0"/>
              <a:t>own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People often put off financial tasks to do more exciting, fun activities and then find that financial planning would help them enjoy their lives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Quiz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Class 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Story Time</a:t>
            </a:r>
          </a:p>
          <a:p>
            <a:r>
              <a:rPr lang="en-CA" dirty="0" smtClean="0"/>
              <a:t>Budget Handout</a:t>
            </a:r>
          </a:p>
          <a:p>
            <a:r>
              <a:rPr lang="en-CA" dirty="0" smtClean="0"/>
              <a:t>Case Study: “Sean”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Budget?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A budget is a basic tool for financial management, yet man people have difficulty setting up and sticking to one</a:t>
            </a:r>
          </a:p>
          <a:p>
            <a:endParaRPr lang="en-CA" sz="2800" dirty="0" smtClean="0"/>
          </a:p>
          <a:p>
            <a:r>
              <a:rPr lang="en-CA" sz="2800" dirty="0" smtClean="0"/>
              <a:t>By learning how to use a budget, you can avoid spending more money than you can afford and plan your finances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Budgeting – Easier Said Than Done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66% of Canadians ages 18 to 29 say they have a monthly budget, but only 22% say they stick to it</a:t>
            </a:r>
          </a:p>
          <a:p>
            <a:endParaRPr lang="en-CA" sz="2800" dirty="0" smtClean="0"/>
          </a:p>
          <a:p>
            <a:r>
              <a:rPr lang="en-CA" sz="2800" dirty="0" smtClean="0"/>
              <a:t>More than a million Canadian adults say they rarely/never manage to stay within their budget.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CA" sz="2800" dirty="0" smtClean="0"/>
              <a:t>What is a budget?</a:t>
            </a:r>
          </a:p>
          <a:p>
            <a:pPr lvl="1"/>
            <a:r>
              <a:rPr lang="en-CA" sz="2400" dirty="0" smtClean="0"/>
              <a:t>a simple comparison of expected income and expenses, </a:t>
            </a:r>
            <a:endParaRPr lang="en-CA" sz="2400" dirty="0"/>
          </a:p>
          <a:p>
            <a:pPr lvl="1"/>
            <a:r>
              <a:rPr lang="en-CA" sz="2400" dirty="0" smtClean="0"/>
              <a:t>shows whether the money you </a:t>
            </a:r>
            <a:r>
              <a:rPr lang="en-CA" sz="2400" i="1" dirty="0" smtClean="0"/>
              <a:t>expect</a:t>
            </a:r>
            <a:r>
              <a:rPr lang="en-CA" sz="2400" dirty="0" smtClean="0"/>
              <a:t> to receive will be more or less than the money you expect to spend</a:t>
            </a:r>
            <a:endParaRPr lang="en-CA" sz="2800" dirty="0" smtClean="0"/>
          </a:p>
          <a:p>
            <a:r>
              <a:rPr lang="en-CA" sz="2800" dirty="0" smtClean="0"/>
              <a:t>Why is a budget useful?</a:t>
            </a:r>
          </a:p>
          <a:p>
            <a:pPr lvl="1"/>
            <a:r>
              <a:rPr lang="en-CA" sz="2400" dirty="0" smtClean="0"/>
              <a:t>it will help you figure out if you need to:</a:t>
            </a:r>
          </a:p>
          <a:p>
            <a:pPr lvl="2"/>
            <a:r>
              <a:rPr lang="en-CA" sz="2200" dirty="0" smtClean="0"/>
              <a:t> bring in more income </a:t>
            </a:r>
            <a:endParaRPr lang="en-CA" sz="2200" dirty="0"/>
          </a:p>
          <a:p>
            <a:pPr lvl="2"/>
            <a:r>
              <a:rPr lang="en-CA" sz="2200" dirty="0" smtClean="0"/>
              <a:t> cut back on expenses to make ends meet (and achieve your savings goals).</a:t>
            </a:r>
            <a:endParaRPr lang="en-CA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What did Luna find when she did her budget?</a:t>
            </a:r>
          </a:p>
          <a:p>
            <a:pPr lvl="1"/>
            <a:r>
              <a:rPr lang="en-CA" sz="2400" dirty="0" smtClean="0"/>
              <a:t>She found that she was spending more than she was earning, but she was able to balance the budget by reducing some of her expenses and increasing her income.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Handout 7-1: </a:t>
            </a:r>
            <a:br>
              <a:rPr lang="en-CA" dirty="0" smtClean="0"/>
            </a:br>
            <a:r>
              <a:rPr lang="en-CA" dirty="0" smtClean="0"/>
              <a:t>“My Current Monthly Budget”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Create a current budget by using the income and expenses you identified on your </a:t>
            </a:r>
            <a:r>
              <a:rPr lang="en-CA" u="sng" dirty="0" smtClean="0"/>
              <a:t>monthly income</a:t>
            </a:r>
            <a:r>
              <a:rPr lang="en-CA" dirty="0" smtClean="0"/>
              <a:t> worksheet and your </a:t>
            </a:r>
            <a:r>
              <a:rPr lang="en-CA" u="sng" dirty="0" smtClean="0"/>
              <a:t>monthly expenses </a:t>
            </a:r>
            <a:r>
              <a:rPr lang="en-CA" dirty="0" smtClean="0"/>
              <a:t>worksheet.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Handout 7-1: </a:t>
            </a:r>
            <a:br>
              <a:rPr lang="en-CA" dirty="0" smtClean="0"/>
            </a:br>
            <a:r>
              <a:rPr lang="en-CA" dirty="0" smtClean="0"/>
              <a:t>“My Current Monthly Budget”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Luna might have been able to balance her budget by increasing her income or cutting back on her expenses. </a:t>
            </a:r>
          </a:p>
          <a:p>
            <a:r>
              <a:rPr lang="en-CA" dirty="0" smtClean="0"/>
              <a:t>How could you increase your income to balance your budget if you had to?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Handout 7-1: </a:t>
            </a:r>
            <a:br>
              <a:rPr lang="en-CA" dirty="0" smtClean="0"/>
            </a:br>
            <a:r>
              <a:rPr lang="en-CA" dirty="0" smtClean="0"/>
              <a:t>“My Current Monthly Budget”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the story, Luna figured out that she could reduce her expenses by going to the film clubs one or two nights less a month.</a:t>
            </a:r>
          </a:p>
          <a:p>
            <a:r>
              <a:rPr lang="en-CA" dirty="0" smtClean="0"/>
              <a:t>What expenses could you (or a typical teen) cut to balance your budget if you had to?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</TotalTime>
  <Words>593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Budgets</vt:lpstr>
      <vt:lpstr>Class Outline</vt:lpstr>
      <vt:lpstr>What is a Budget?</vt:lpstr>
      <vt:lpstr>Budgeting – Easier Said Than Done</vt:lpstr>
      <vt:lpstr>Story Time</vt:lpstr>
      <vt:lpstr>Story Time</vt:lpstr>
      <vt:lpstr>Handout 7-1:  “My Current Monthly Budget”</vt:lpstr>
      <vt:lpstr>Handout 7-1:  “My Current Monthly Budget”</vt:lpstr>
      <vt:lpstr>Handout 7-1:  “My Current Monthly Budget”</vt:lpstr>
      <vt:lpstr>Handout 7-1:  “My Current Monthly Budget”</vt:lpstr>
      <vt:lpstr>Handout 7-2: Case Study Sean</vt:lpstr>
      <vt:lpstr>Handout 7-2: Case Study Sean</vt:lpstr>
      <vt:lpstr>Handout 7-2: Case Study Sean</vt:lpstr>
      <vt:lpstr>Handout 7-2: Case Study Sean</vt:lpstr>
      <vt:lpstr>Handout 7-2: Case Study Sean</vt:lpstr>
      <vt:lpstr>Quiz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Budgets</dc:title>
  <dc:creator>Matt</dc:creator>
  <cp:lastModifiedBy>Robyn Grey</cp:lastModifiedBy>
  <cp:revision>17</cp:revision>
  <dcterms:created xsi:type="dcterms:W3CDTF">2014-01-15T04:37:21Z</dcterms:created>
  <dcterms:modified xsi:type="dcterms:W3CDTF">2014-01-16T18:13:16Z</dcterms:modified>
</cp:coreProperties>
</file>